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  <p:sldId id="331" r:id="rId72"/>
    <p:sldId id="332" r:id="rId73"/>
    <p:sldId id="333" r:id="rId74"/>
    <p:sldId id="334" r:id="rId75"/>
    <p:sldId id="335" r:id="rId76"/>
    <p:sldId id="336" r:id="rId77"/>
    <p:sldId id="337" r:id="rId78"/>
    <p:sldId id="338" r:id="rId79"/>
    <p:sldId id="339" r:id="rId80"/>
    <p:sldId id="340" r:id="rId81"/>
    <p:sldId id="341" r:id="rId82"/>
    <p:sldId id="342" r:id="rId83"/>
    <p:sldId id="343" r:id="rId84"/>
    <p:sldId id="352" r:id="rId8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5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6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2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6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9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4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1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8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7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C6D4-7502-4F53-A3E2-FE478786E47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5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828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7200" dirty="0" smtClean="0">
                <a:latin typeface="Century Gothic" panose="020B0502020202020204" pitchFamily="34" charset="0"/>
              </a:rPr>
              <a:t>Blends – </a:t>
            </a:r>
            <a:r>
              <a:rPr lang="en-US" altLang="en-US" sz="7200" dirty="0" err="1" smtClean="0">
                <a:latin typeface="Century Gothic" panose="020B0502020202020204" pitchFamily="34" charset="0"/>
              </a:rPr>
              <a:t>s,l,r</a:t>
            </a:r>
            <a:r>
              <a:rPr lang="en-US" altLang="en-US" sz="7200" dirty="0" smtClean="0">
                <a:latin typeface="Century Gothic" panose="020B0502020202020204" pitchFamily="34" charset="0"/>
              </a:rPr>
              <a:t>, </a:t>
            </a:r>
            <a:r>
              <a:rPr lang="en-US" altLang="en-US" sz="7200" dirty="0">
                <a:latin typeface="Century Gothic" panose="020B0502020202020204" pitchFamily="34" charset="0"/>
              </a:rPr>
              <a:t>a</a:t>
            </a:r>
            <a:r>
              <a:rPr lang="en-US" altLang="en-US" sz="7200" dirty="0" smtClean="0">
                <a:latin typeface="Century Gothic" panose="020B0502020202020204" pitchFamily="34" charset="0"/>
              </a:rPr>
              <a:t>nd 3- letter</a:t>
            </a:r>
            <a:endParaRPr lang="en-US" altLang="en-US" sz="7200" dirty="0">
              <a:latin typeface="Century Gothic" panose="020B0502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Speed Drill</a:t>
            </a:r>
          </a:p>
        </p:txBody>
      </p:sp>
    </p:spTree>
    <p:extLst>
      <p:ext uri="{BB962C8B-B14F-4D97-AF65-F5344CB8AC3E}">
        <p14:creationId xmlns:p14="http://schemas.microsoft.com/office/powerpoint/2010/main" val="394581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smile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684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slate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912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state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404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trip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679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start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480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steam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83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snap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024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slam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166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strong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731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sock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470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flat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595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track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701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squeak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158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squint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711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spruce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84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floor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742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trap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550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blow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924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clue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994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plane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4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drink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7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fly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681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breeze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763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blue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435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slim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907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snow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756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stay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453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smart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457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sneeze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980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store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896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square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342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small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619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black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571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sprain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711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spring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627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stroll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825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striped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43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plain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29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clap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631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flower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90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plot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495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clown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198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plate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626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press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766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clam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974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clean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787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trail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982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storm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344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still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92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stairs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981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slope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417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spoke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903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smoke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848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snap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34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plan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421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spill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378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sprout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17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strip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804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spread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146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plum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893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draw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591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cream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032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blimp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961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flag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208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free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310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claw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672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glass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917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glow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265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snail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321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spare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140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sleep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57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speak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800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squash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26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slow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334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story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37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spent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441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flame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307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sprinkle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651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strike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890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stream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462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green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847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End!  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8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blank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993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94</Words>
  <Application>Microsoft Office PowerPoint</Application>
  <PresentationFormat>Widescreen</PresentationFormat>
  <Paragraphs>85</Paragraphs>
  <Slides>84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9" baseType="lpstr">
      <vt:lpstr>Arial</vt:lpstr>
      <vt:lpstr>Calibri</vt:lpstr>
      <vt:lpstr>Calibri Light</vt:lpstr>
      <vt:lpstr>Century Gothic</vt:lpstr>
      <vt:lpstr>Office Theme</vt:lpstr>
      <vt:lpstr>Blends – s,l,r, and 3- letter</vt:lpstr>
      <vt:lpstr>flat</vt:lpstr>
      <vt:lpstr>fly</vt:lpstr>
      <vt:lpstr>black</vt:lpstr>
      <vt:lpstr>press</vt:lpstr>
      <vt:lpstr>plan</vt:lpstr>
      <vt:lpstr>claw</vt:lpstr>
      <vt:lpstr>flame</vt:lpstr>
      <vt:lpstr>blank</vt:lpstr>
      <vt:lpstr>smile</vt:lpstr>
      <vt:lpstr>slate</vt:lpstr>
      <vt:lpstr>state</vt:lpstr>
      <vt:lpstr>trip</vt:lpstr>
      <vt:lpstr>start</vt:lpstr>
      <vt:lpstr>steam</vt:lpstr>
      <vt:lpstr>snap</vt:lpstr>
      <vt:lpstr>slam</vt:lpstr>
      <vt:lpstr>strong</vt:lpstr>
      <vt:lpstr>sock</vt:lpstr>
      <vt:lpstr>track</vt:lpstr>
      <vt:lpstr>squeak</vt:lpstr>
      <vt:lpstr>squint</vt:lpstr>
      <vt:lpstr>spruce</vt:lpstr>
      <vt:lpstr>floor</vt:lpstr>
      <vt:lpstr>trap</vt:lpstr>
      <vt:lpstr>blow</vt:lpstr>
      <vt:lpstr>clue</vt:lpstr>
      <vt:lpstr>plane</vt:lpstr>
      <vt:lpstr>drink</vt:lpstr>
      <vt:lpstr>breeze</vt:lpstr>
      <vt:lpstr>blue</vt:lpstr>
      <vt:lpstr>slim</vt:lpstr>
      <vt:lpstr>snow</vt:lpstr>
      <vt:lpstr>stay</vt:lpstr>
      <vt:lpstr>smart</vt:lpstr>
      <vt:lpstr>sneeze</vt:lpstr>
      <vt:lpstr>store</vt:lpstr>
      <vt:lpstr>square</vt:lpstr>
      <vt:lpstr>small</vt:lpstr>
      <vt:lpstr>sprain</vt:lpstr>
      <vt:lpstr>spring</vt:lpstr>
      <vt:lpstr>stroll</vt:lpstr>
      <vt:lpstr>striped</vt:lpstr>
      <vt:lpstr>plain</vt:lpstr>
      <vt:lpstr>clap</vt:lpstr>
      <vt:lpstr>flower</vt:lpstr>
      <vt:lpstr>plot</vt:lpstr>
      <vt:lpstr>clown</vt:lpstr>
      <vt:lpstr>plate</vt:lpstr>
      <vt:lpstr>clam</vt:lpstr>
      <vt:lpstr>clean</vt:lpstr>
      <vt:lpstr>trail</vt:lpstr>
      <vt:lpstr>storm</vt:lpstr>
      <vt:lpstr>still</vt:lpstr>
      <vt:lpstr>stairs</vt:lpstr>
      <vt:lpstr>slope</vt:lpstr>
      <vt:lpstr>spoke</vt:lpstr>
      <vt:lpstr>smoke</vt:lpstr>
      <vt:lpstr>snap</vt:lpstr>
      <vt:lpstr>spill</vt:lpstr>
      <vt:lpstr>sprout</vt:lpstr>
      <vt:lpstr>strip</vt:lpstr>
      <vt:lpstr>spread</vt:lpstr>
      <vt:lpstr>plum</vt:lpstr>
      <vt:lpstr>draw</vt:lpstr>
      <vt:lpstr>cream</vt:lpstr>
      <vt:lpstr>blimp</vt:lpstr>
      <vt:lpstr>flag</vt:lpstr>
      <vt:lpstr>free</vt:lpstr>
      <vt:lpstr>glass</vt:lpstr>
      <vt:lpstr>glow</vt:lpstr>
      <vt:lpstr>snail</vt:lpstr>
      <vt:lpstr>spare</vt:lpstr>
      <vt:lpstr>sleep</vt:lpstr>
      <vt:lpstr>speak</vt:lpstr>
      <vt:lpstr>squash</vt:lpstr>
      <vt:lpstr>slow</vt:lpstr>
      <vt:lpstr>story</vt:lpstr>
      <vt:lpstr>spent</vt:lpstr>
      <vt:lpstr>sprinkle</vt:lpstr>
      <vt:lpstr>strike</vt:lpstr>
      <vt:lpstr>stream</vt:lpstr>
      <vt:lpstr>green</vt:lpstr>
      <vt:lpstr>The End!   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Vowel Sounds</dc:title>
  <dc:creator>Nora Clarke</dc:creator>
  <cp:lastModifiedBy>Nora Clarke</cp:lastModifiedBy>
  <cp:revision>7</cp:revision>
  <dcterms:created xsi:type="dcterms:W3CDTF">2019-08-19T13:52:41Z</dcterms:created>
  <dcterms:modified xsi:type="dcterms:W3CDTF">2019-08-28T19:48:11Z</dcterms:modified>
</cp:coreProperties>
</file>